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6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Фонтаны</a:t>
            </a:r>
            <a:endParaRPr lang="ru-RU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143504" cy="685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286380" y="285728"/>
            <a:ext cx="34290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 вот наш фонтанчик уже весело журчит.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3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786190"/>
            <a:ext cx="8229600" cy="2225668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Петергоф - великолепный ансамбль парков, дворцов и фонтанов. Это единственный ансамбль в мире, фонтаны которого работают без насосов и сложных водонапорных сооружений. В этих фонтанах используется принцип сообщающихся сосудов - учтены уровни фонтанов и прудов-хранилищ.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785786" y="64291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1712 году Петр I задумал создать парадную императорскую резиденцию.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80010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Петр не случайно выбрал место для строительства Петергофа. Обследуя местность, он обнаружил несколько водоемов, питавшихся бьющими из-под земли ключами. Петергоф - великолепный ансамбль парков, дворцов и фонтанов. Это единственный ансамбль в мире, фонтаны которого работают без насосов и сложных водонапорных сооружений. В этих фонтанах используется принцип сообщающихся сосудов - учтены уровни фонтанов и прудов-хранилищ.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143504" cy="685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357818" y="214290"/>
            <a:ext cx="342902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Теперь приступаем к изготовлению самого фонтана. Тут как говориться, у кого, на что фантазии хватит. В моем воображении это была горка, с которой сверху падает поток воды, меняя направление при падении.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143504" cy="685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857620" cy="4511684"/>
          </a:xfrm>
        </p:spPr>
        <p:txBody>
          <a:bodyPr>
            <a:normAutofit/>
          </a:bodyPr>
          <a:lstStyle/>
          <a:p>
            <a:r>
              <a:rPr lang="ru-RU" dirty="0" smtClean="0"/>
              <a:t>Присоединяем трубки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143504" cy="685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286380" y="357166"/>
            <a:ext cx="34290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Соединяем резервуар для воды и нашу заготовку.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143504" cy="685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286380" y="285728"/>
            <a:ext cx="3643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Самое время заняться декором.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ход идёт всё.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143504" cy="685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286380" y="214290"/>
            <a:ext cx="36433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Всё готово к проверке.</a:t>
            </a:r>
          </a:p>
          <a:p>
            <a:r>
              <a:rPr lang="ru-RU" sz="4800" dirty="0" smtClean="0"/>
              <a:t>Осталось налить воду в бутылку .</a:t>
            </a:r>
            <a:endParaRPr lang="ru-RU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192</Words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Фонтаны</vt:lpstr>
      <vt:lpstr>Петергоф - великолепный ансамбль парков, дворцов и фонтанов. Это единственный ансамбль в мире, фонтаны которого работают без насосов и сложных водонапорных сооружений. В этих фонтанах используется принцип сообщающихся сосудов - учтены уровни фонтанов и прудов-хранилищ.</vt:lpstr>
      <vt:lpstr>Слайд 3</vt:lpstr>
      <vt:lpstr>Слайд 4</vt:lpstr>
      <vt:lpstr>Слайд 5</vt:lpstr>
      <vt:lpstr>Присоединяем трубки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Фонтаны</dc:title>
  <dc:creator>admin</dc:creator>
  <cp:lastModifiedBy>admin</cp:lastModifiedBy>
  <cp:revision>2</cp:revision>
  <dcterms:created xsi:type="dcterms:W3CDTF">2015-01-25T17:09:17Z</dcterms:created>
  <dcterms:modified xsi:type="dcterms:W3CDTF">2015-01-26T16:53:19Z</dcterms:modified>
</cp:coreProperties>
</file>